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14590"/>
          </a:xfrm>
        </p:spPr>
        <p:txBody>
          <a:bodyPr/>
          <a:lstStyle/>
          <a:p>
            <a:pPr algn="ctr"/>
            <a:r>
              <a:rPr lang="ru-RU" dirty="0" smtClean="0"/>
              <a:t>ЖИВОЕ ДРЕВО ВЕЛИКОГО ТОЛСТОГО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ПОТОМКИ ЛЬВА НИКОЛАЕВИЧА ТОЛСТОГО</a:t>
            </a:r>
            <a:endParaRPr lang="ru-RU" sz="2000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СРЕДИ ГОСТЕЙ ИЗВЕСТНАЯ ТЕЛЕВЕДУЩАЯ ФЁКЛА ТОЛСТАЯ – ПОТОМОК ЛЬВА ТОЛСТОГО</a:t>
            </a:r>
            <a:endParaRPr lang="ru-RU" sz="20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ВЛАДИМИР ИЛЬИЧ ТОЛСТОЙ – ПРАПРАВНУК </a:t>
            </a:r>
            <a:br>
              <a:rPr lang="ru-RU" sz="2000" b="1" dirty="0" smtClean="0"/>
            </a:br>
            <a:r>
              <a:rPr lang="ru-RU" sz="2000" b="1" dirty="0" smtClean="0"/>
              <a:t>ЛЬВА НИКОЛАЕВИЧА ТОЛСТОГО</a:t>
            </a:r>
            <a:endParaRPr lang="ru-RU" sz="2000" b="1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КОЛЕТ ТОЛСТАЯ – ВДОВА ВНУКА ЛЬВА ТОЛСТОГО СЕРГЕЯ ТОЛСТОГО И ДИРЕКТОР ГОСУДАСТВЕННОГО МУЗЕЯ  ЛЬВА ТОЛСТОГО ВИТАЛИЙ РЕМИЗОВ</a:t>
            </a:r>
            <a:endParaRPr lang="ru-RU" sz="2000" b="1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ПОСЕЩЕНИЕ ПОТОМКАМИ  МЕМОРИАЛЬНОГО МУЗЕЯ ПАМЯТИ ЛЬВА НИКОЛАЕВИЧА ТОЛСТОГО «АСТАПОВО»</a:t>
            </a:r>
            <a:endParaRPr lang="ru-RU" sz="2000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ОСМОТР ЭКСПОЗИЦИЙ  МЕМОРИАЛЬНОГО МУЗЕЯ ПАМЯТИ ЛЬВА НИКОЛАЕВИЧА ТОЛСТОГО «АСТАПОВО»</a:t>
            </a:r>
            <a:endParaRPr lang="ru-RU" sz="2000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СКВЕРЕ ЛЬВА НИКОЛАЕВИЧА ТОЛСТОГО ОКОЛО МЕМОРИАЛЬНОГО МУЗЕЯ ПАМЯТИ ЛЬВА НИКОЛАЕВИЧА ТОЛСТОГО «АСТАПОВО»</a:t>
            </a:r>
            <a:endParaRPr lang="ru-RU" sz="2000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ВОЗЛОЖЕНИЕ ЦВЕТОВ К ПАМЯТНИКУ ЛЬВА НИКОЛАЕВИЧА ТОЛСТОГО</a:t>
            </a:r>
            <a:endParaRPr lang="ru-RU" sz="20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9989" y="1935163"/>
            <a:ext cx="3104022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000108"/>
            <a:ext cx="4286280" cy="5429287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64294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	</a:t>
            </a:r>
            <a:r>
              <a:rPr lang="ru-RU" sz="2400" b="1" dirty="0" smtClean="0"/>
              <a:t>В 2010 году состоялся международный съезд потомков Льва Николаевича Толстого, приуроченный к 100-летию со дня смерти великого писателя.</a:t>
            </a:r>
            <a:br>
              <a:rPr lang="ru-RU" sz="2400" b="1" dirty="0" smtClean="0"/>
            </a:br>
            <a:r>
              <a:rPr lang="ru-RU" sz="2400" b="1" dirty="0" smtClean="0"/>
              <a:t>	Семья Толстых, разбросанная по всему свету, в течение многих лет сохраняет свою целостность, семейные ценности и традиции, не теряет связи друг с другом.</a:t>
            </a:r>
            <a:br>
              <a:rPr lang="ru-RU" sz="2400" b="1" dirty="0" smtClean="0"/>
            </a:br>
            <a:r>
              <a:rPr lang="ru-RU" sz="2400" b="1" dirty="0" smtClean="0"/>
              <a:t>	Потомки великого писателя живут в 25 странах, их более 350 человек.</a:t>
            </a:r>
            <a:br>
              <a:rPr lang="ru-RU" sz="2400" b="1" dirty="0" smtClean="0"/>
            </a:br>
            <a:r>
              <a:rPr lang="ru-RU" sz="2400" b="1" dirty="0" smtClean="0"/>
              <a:t>	Представители знаменитой семьи проживают в России, Франции, Италии, Швеции, Уругвая, Бразилии, США.</a:t>
            </a:r>
            <a:br>
              <a:rPr lang="ru-RU" sz="2400" b="1" dirty="0" smtClean="0"/>
            </a:br>
            <a:r>
              <a:rPr lang="ru-RU" sz="2400" b="1" dirty="0" smtClean="0"/>
              <a:t>	18 августа 2010 года представители знаменитой семьи побывали на станции, носящей его имя, где великий писатель провёл последние дни своей жизни.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/>
              <a:t>На этом фото все потомки около памятника Льву Толстому в сквере – тут четвёртое, пятое, шестое поколение. Их фамильное древо составлено очень точно и тщательно, поэтому, так сказать « примазаться» к потомкам кому-либо, кто ими не является, не удастся. Каждый потомок  имеет свой номер, по которому можно быстро определить и степень родства, и линию родословной, и персональные данные члена семьи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IMG_20210913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ВСТРЕЧА ГОСТЕЙ ТРАДИЦИОННЫМ РУССКИМ ХЛЕБОМ-СОЛЬЮ</a:t>
            </a:r>
            <a:endParaRPr lang="ru-RU" sz="2000" b="1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ГОСТЕЙ ПРИВЕТСТВУЕТ  ЗАМЕСТИТЕЛЬ ГЛАВЫ АДМИНИСТРАЦИИ  ЛИПЕЦКОЙ ОБЛАСТИ ЛЮДМИЛА ВАЛЕНТИНОВНА КУРАКОВА</a:t>
            </a:r>
            <a:endParaRPr lang="ru-RU" sz="2000" b="1" dirty="0"/>
          </a:p>
        </p:txBody>
      </p:sp>
      <p:pic>
        <p:nvPicPr>
          <p:cNvPr id="4" name="Содержимое 3" descr="IMG_20210914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ГОСТЕЙ ПРИВЕТСТВУЕТ  ГЛАВА ЛЕВ-ТОЛСТОВСКОГО  МУНИЦИПАЛЬНОГО РАЙОНА ЛИПЕЦКОЙ ОБЛАСТИ ЕВГЕНИЙ ВАСИЛЬЕВИЧ КОТОВ</a:t>
            </a:r>
            <a:endParaRPr lang="ru-RU" sz="20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ГОСТЕЙ ПРИВЕТСТВУЕТ  ДИРЕКТОР ГОСУДАРСТВЕННОГО МУЗЕЯ </a:t>
            </a:r>
            <a:br>
              <a:rPr lang="ru-RU" sz="2000" b="1" dirty="0" smtClean="0"/>
            </a:br>
            <a:r>
              <a:rPr lang="ru-RU" sz="2000" b="1" dirty="0" smtClean="0"/>
              <a:t>ИМ. ЛЬВА НИКОЛАЕВИЧА ТОЛСТОГО РЕМИЗОВ ВИТАЛИЙ БОРИСОВИЧ</a:t>
            </a:r>
            <a:endParaRPr lang="ru-RU" sz="2000" dirty="0"/>
          </a:p>
        </p:txBody>
      </p:sp>
      <p:pic>
        <p:nvPicPr>
          <p:cNvPr id="4" name="Содержимое 3" descr="IMG_20210913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ПОТОМКИ ЛЬВА НИКОЛАЕВИЧА ТОЛСТОГО</a:t>
            </a:r>
            <a:endParaRPr lang="ru-RU" sz="2000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420" y="1935163"/>
            <a:ext cx="6207159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192</Words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ЖИВОЕ ДРЕВО ВЕЛИКОГО ТОЛСТОГО</vt:lpstr>
      <vt:lpstr>Слайд 2</vt:lpstr>
      <vt:lpstr> В 2010 году состоялся международный съезд потомков Льва Николаевича Толстого, приуроченный к 100-летию со дня смерти великого писателя.  Семья Толстых, разбросанная по всему свету, в течение многих лет сохраняет свою целостность, семейные ценности и традиции, не теряет связи друг с другом.  Потомки великого писателя живут в 25 странах, их более 350 человек.  Представители знаменитой семьи проживают в России, Франции, Италии, Швеции, Уругвая, Бразилии, США.  18 августа 2010 года представители знаменитой семьи побывали на станции, носящей его имя, где великий писатель провёл последние дни своей жизни.  </vt:lpstr>
      <vt:lpstr>На этом фото все потомки около памятника Льву Толстому в сквере – тут четвёртое, пятое, шестое поколение. Их фамильное древо составлено очень точно и тщательно, поэтому, так сказать « примазаться» к потомкам кому-либо, кто ими не является, не удастся. Каждый потомок  имеет свой номер, по которому можно быстро определить и степень родства, и линию родословной, и персональные данные члена семьи.</vt:lpstr>
      <vt:lpstr>ВСТРЕЧА ГОСТЕЙ ТРАДИЦИОННЫМ РУССКИМ ХЛЕБОМ-СОЛЬЮ</vt:lpstr>
      <vt:lpstr>ГОСТЕЙ ПРИВЕТСТВУЕТ  ЗАМЕСТИТЕЛЬ ГЛАВЫ АДМИНИСТРАЦИИ  ЛИПЕЦКОЙ ОБЛАСТИ ЛЮДМИЛА ВАЛЕНТИНОВНА КУРАКОВА</vt:lpstr>
      <vt:lpstr>ГОСТЕЙ ПРИВЕТСТВУЕТ  ГЛАВА ЛЕВ-ТОЛСТОВСКОГО  МУНИЦИПАЛЬНОГО РАЙОНА ЛИПЕЦКОЙ ОБЛАСТИ ЕВГЕНИЙ ВАСИЛЬЕВИЧ КОТОВ</vt:lpstr>
      <vt:lpstr>ГОСТЕЙ ПРИВЕТСТВУЕТ  ДИРЕКТОР ГОСУДАРСТВЕННОГО МУЗЕЯ  ИМ. ЛЬВА НИКОЛАЕВИЧА ТОЛСТОГО РЕМИЗОВ ВИТАЛИЙ БОРИСОВИЧ</vt:lpstr>
      <vt:lpstr>ПОТОМКИ ЛЬВА НИКОЛАЕВИЧА ТОЛСТОГО</vt:lpstr>
      <vt:lpstr>ПОТОМКИ ЛЬВА НИКОЛАЕВИЧА ТОЛСТОГО</vt:lpstr>
      <vt:lpstr>СРЕДИ ГОСТЕЙ ИЗВЕСТНАЯ ТЕЛЕВЕДУЩАЯ ФЁКЛА ТОЛСТАЯ – ПОТОМОК ЛЬВА ТОЛСТОГО</vt:lpstr>
      <vt:lpstr>ВЛАДИМИР ИЛЬИЧ ТОЛСТОЙ – ПРАПРАВНУК  ЛЬВА НИКОЛАЕВИЧА ТОЛСТОГО</vt:lpstr>
      <vt:lpstr>КОЛЕТ ТОЛСТАЯ – ВДОВА ВНУКА ЛЬВА ТОЛСТОГО СЕРГЕЯ ТОЛСТОГО И ДИРЕКТОР ГОСУДАСТВЕННОГО МУЗЕЯ  ЛЬВА ТОЛСТОГО ВИТАЛИЙ РЕМИЗОВ</vt:lpstr>
      <vt:lpstr>ПОСЕЩЕНИЕ ПОТОМКАМИ  МЕМОРИАЛЬНОГО МУЗЕЯ ПАМЯТИ ЛЬВА НИКОЛАЕВИЧА ТОЛСТОГО «АСТАПОВО»</vt:lpstr>
      <vt:lpstr>ОСМОТР ЭКСПОЗИЦИЙ  МЕМОРИАЛЬНОГО МУЗЕЯ ПАМЯТИ ЛЬВА НИКОЛАЕВИЧА ТОЛСТОГО «АСТАПОВО»</vt:lpstr>
      <vt:lpstr>В СКВЕРЕ ЛЬВА НИКОЛАЕВИЧА ТОЛСТОГО ОКОЛО МЕМОРИАЛЬНОГО МУЗЕЯ ПАМЯТИ ЛЬВА НИКОЛАЕВИЧА ТОЛСТОГО «АСТАПОВО»</vt:lpstr>
      <vt:lpstr>ВОЗЛОЖЕНИЕ ЦВЕТОВ К ПАМЯТНИКУ ЛЬВА НИКОЛАЕВИЧА ТОЛСТОГО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ЖИВОЕ ДРЕВО ВЕЛИКОГО</dc:title>
  <dc:creator>User</dc:creator>
  <cp:lastModifiedBy>User</cp:lastModifiedBy>
  <cp:revision>30</cp:revision>
  <dcterms:created xsi:type="dcterms:W3CDTF">2021-09-14T06:27:55Z</dcterms:created>
  <dcterms:modified xsi:type="dcterms:W3CDTF">2021-09-15T05:54:59Z</dcterms:modified>
</cp:coreProperties>
</file>